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73" r:id="rId15"/>
    <p:sldId id="267" r:id="rId16"/>
    <p:sldId id="268" r:id="rId17"/>
    <p:sldId id="271" r:id="rId18"/>
    <p:sldId id="272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BBC2F-E75C-4A4D-A194-273A59248BEB}" type="datetimeFigureOut">
              <a:rPr lang="es-ES" smtClean="0"/>
              <a:pPr/>
              <a:t>11/02/2019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5F260-FFFB-41F7-9E70-36E5824052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0866-5F50-4224-801C-07823F81EF08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352B-77A2-42CE-AEA0-D7FBBB73FA96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EBC3-8FA0-4214-95EB-69A142FD38E3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CAA5AFC-95D7-4908-BED4-F047D44AEBD7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296A-6BE4-4886-A1D9-C847C27D2F47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105A8-D84C-4DF8-AD8A-2B3A9BD318A5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9CEF-DAAD-4C88-8FC5-CBABDB3DB127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961E-A305-4050-BB49-E067367BDA86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4F645C4-AA2F-4B60-AEAE-E54810F88E06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CA14-B9D3-4F6E-9EBD-9D7D06B9DD84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0158-66D2-4D5C-9E25-408D53DD39B2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D06FDE3-B80D-4242-8D97-83DD4735DA71}" type="datetime1">
              <a:rPr lang="es-ES" smtClean="0"/>
              <a:pPr/>
              <a:t>11/02/2019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FF00A4-FCA8-4348-8730-AA8A426379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19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dabem.es/" TargetMode="External"/><Relationship Id="rId2" Type="http://schemas.openxmlformats.org/officeDocument/2006/relationships/hyperlink" Target="mailto:fundabem@yahoo.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1481118" cy="365760"/>
          </a:xfrm>
        </p:spPr>
        <p:txBody>
          <a:bodyPr/>
          <a:lstStyle/>
          <a:p>
            <a:r>
              <a:rPr lang="es-ES" dirty="0" smtClean="0"/>
              <a:t>www.fundabem.es</a:t>
            </a:r>
            <a:endParaRPr lang="es-ES" dirty="0"/>
          </a:p>
        </p:txBody>
      </p:sp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571612"/>
            <a:ext cx="7286676" cy="3429024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9454" y="5715016"/>
            <a:ext cx="207170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MISIÓN 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s-ES" b="1" dirty="0" smtClean="0"/>
              <a:t>  </a:t>
            </a:r>
          </a:p>
          <a:p>
            <a:pPr algn="just">
              <a:buNone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 “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Ser un recurso para que las personas con discapacidad, preferentemente intelectual, y sus familias construyan una sociedad en la que no encuentren ámbitos de desigualdad y/o discriminación por motivos de discapacidad en lo personal, familiar o social, ya sea en el ámbito público o privado, para el empleo, la formación, el ocio o las relaciones sociales, afectivas sentimentales”</a:t>
            </a:r>
            <a:endParaRPr lang="es-E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9" name="5 Imagen" descr="fondopc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Patronato.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Lo constituyen: 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D. Fernando García González.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D. Pedro Delgado Martín.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D. Emilio Carlos Martín Fernández.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 David Delgado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Castells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D. Francisco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Castells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Delgado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Dª María Delgado Duque.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D. Gustavo García Hernández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D. David Galán Garrosa.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Dª. Concepción García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Gónzalez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D. Agustín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Huete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García</a:t>
            </a:r>
          </a:p>
          <a:p>
            <a:pPr>
              <a:buNone/>
            </a:pP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Fundabem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posee actualmente el 51% del C.E.E de iniciativa social    “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Prensávila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S.L”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7" name="6 Imagen" descr="IMG_9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1357298"/>
            <a:ext cx="2958090" cy="221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7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9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0694" y="3786190"/>
            <a:ext cx="3060685" cy="1428760"/>
          </a:xfrm>
          <a:prstGeom prst="rect">
            <a:avLst/>
          </a:prstGeom>
        </p:spPr>
      </p:pic>
      <p:pic>
        <p:nvPicPr>
          <p:cNvPr id="10" name="5 Imagen" descr="fondopc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Entidades a las que pertenece: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dirty="0" smtClean="0"/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Miembro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adherido a la Federación Española del Síndrome de Down - DOWN ESPAÑA.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Miembro del Consejo Municipal de Personas con Discapacidad del Excmo. Ayuntamiento de Ávila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Miembro del Consejo Provincial de Personas con Capacidades Diferentes. Excma. Diputación de Ávila.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Entidad colaboradora con el programa INCORPORA  de “La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Caixa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”.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Red de Protección a las Familias de Castilla y León afectadas por la crisis.</a:t>
            </a: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7" name="5 Imagen" descr="fondopc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34400" cy="758952"/>
          </a:xfrm>
        </p:spPr>
        <p:txBody>
          <a:bodyPr>
            <a:noAutofit/>
          </a:bodyPr>
          <a:lstStyle/>
          <a:p>
            <a:r>
              <a:rPr lang="es-ES" sz="2000" dirty="0" smtClean="0"/>
              <a:t>Administraciones para las que presta actualmente  sus servicios</a:t>
            </a:r>
            <a:r>
              <a:rPr lang="es-ES" sz="2000" b="1" dirty="0" smtClean="0"/>
              <a:t>.</a:t>
            </a:r>
            <a:endParaRPr lang="es-ES" sz="20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Gerencia de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Servicios Sociales </a:t>
            </a: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de la Junta de Castilla y León.</a:t>
            </a:r>
          </a:p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Consejería de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Educación</a:t>
            </a: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 de la Junta de Castilla y León.</a:t>
            </a:r>
          </a:p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Servicio de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Empleo </a:t>
            </a: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de la Junta de Castilla y León.</a:t>
            </a:r>
          </a:p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Excma.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Diputación</a:t>
            </a: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 Provincial de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Ávila.</a:t>
            </a:r>
          </a:p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Excmo.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Ayuntamiento de Ávila.</a:t>
            </a:r>
          </a:p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Excmo. Ayuntamiento de </a:t>
            </a:r>
            <a:r>
              <a:rPr lang="es-ES" sz="2400" b="1" dirty="0" smtClean="0">
                <a:solidFill>
                  <a:schemeClr val="accent5">
                    <a:lumMod val="50000"/>
                  </a:schemeClr>
                </a:solidFill>
              </a:rPr>
              <a:t>Navaluenga</a:t>
            </a: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9" name="8 Imagen" descr="IMG_2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239488"/>
            <a:ext cx="216024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6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34400" cy="758952"/>
          </a:xfrm>
        </p:spPr>
        <p:txBody>
          <a:bodyPr>
            <a:normAutofit/>
          </a:bodyPr>
          <a:lstStyle/>
          <a:p>
            <a:r>
              <a:rPr lang="es-ES" sz="2400" dirty="0" smtClean="0"/>
              <a:t>Desarrolla o ha desarrollado proyectos cofinanciados por:</a:t>
            </a:r>
            <a:endParaRPr lang="es-ES" sz="24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endParaRPr lang="es-ES" dirty="0" smtClean="0"/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endParaRPr lang="es-ES" sz="6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Obra </a:t>
            </a: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Social “ La </a:t>
            </a:r>
            <a:r>
              <a:rPr lang="es-ES" sz="6200" dirty="0" err="1" smtClean="0">
                <a:solidFill>
                  <a:schemeClr val="accent5">
                    <a:lumMod val="50000"/>
                  </a:schemeClr>
                </a:solidFill>
              </a:rPr>
              <a:t>Caixa</a:t>
            </a: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“,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sz="6200" dirty="0" err="1" smtClean="0">
                <a:solidFill>
                  <a:schemeClr val="accent5">
                    <a:lumMod val="50000"/>
                  </a:schemeClr>
                </a:solidFill>
              </a:rPr>
              <a:t>Bankia</a:t>
            </a: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Caja de </a:t>
            </a: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Ávila</a:t>
            </a:r>
            <a:endParaRPr lang="es-ES" sz="6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Mapfre,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</a:t>
            </a: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Vodafone</a:t>
            </a:r>
            <a:endParaRPr lang="es-ES" sz="6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“MAPFRE”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Real Patronato Sobre Discapacidad,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ONCE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</a:t>
            </a:r>
            <a:r>
              <a:rPr lang="es-ES" sz="6200" dirty="0" err="1" smtClean="0">
                <a:solidFill>
                  <a:schemeClr val="accent5">
                    <a:lumMod val="50000"/>
                  </a:schemeClr>
                </a:solidFill>
              </a:rPr>
              <a:t>Randstad</a:t>
            </a:r>
            <a:endParaRPr lang="es-ES" sz="6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ADECCO 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Alma </a:t>
            </a: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Tecnológica</a:t>
            </a: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Fundación Vector</a:t>
            </a:r>
            <a:endParaRPr lang="es-ES" sz="6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sz="6200" dirty="0" err="1" smtClean="0">
                <a:solidFill>
                  <a:schemeClr val="accent5">
                    <a:lumMod val="50000"/>
                  </a:schemeClr>
                </a:solidFill>
              </a:rPr>
              <a:t>Mindshare</a:t>
            </a:r>
            <a:endParaRPr lang="es-ES" sz="6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6200" dirty="0" smtClean="0">
                <a:solidFill>
                  <a:schemeClr val="accent5">
                    <a:lumMod val="50000"/>
                  </a:schemeClr>
                </a:solidFill>
              </a:rPr>
              <a:t>   entre otros.</a:t>
            </a: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6" name="5 Imagen" descr="20150722_10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4789" y="2708920"/>
            <a:ext cx="4473393" cy="2982262"/>
          </a:xfrm>
          <a:prstGeom prst="rect">
            <a:avLst/>
          </a:prstGeom>
        </p:spPr>
      </p:pic>
      <p:pic>
        <p:nvPicPr>
          <p:cNvPr id="7" name="6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Donantes más destacados: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s-ES" dirty="0" smtClean="0"/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SAGE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S.P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Gestoría Díaz (Ávila)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Fundación Alma Tecnológica,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Bankia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Mindshare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ACCENTUR.</a:t>
            </a:r>
          </a:p>
          <a:p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        PERSONAS FÍSICAS, no públicas.</a:t>
            </a: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5" name="4 Imagen" descr="eduardo paradinas 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714488"/>
            <a:ext cx="3667119" cy="2750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7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Empresas colaboradoras más destacadas:</a:t>
            </a:r>
            <a:endParaRPr lang="es-ES" sz="24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es-ES" dirty="0" smtClean="0"/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Yemas de Santa Teresa S.L,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Bodegas Garnacha,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MCDonalds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-Ávila,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Grupo Idea Publicidad,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Prensavila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S.L ( CEE),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AMIAB (CEE), 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   Cadena Ser-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Avila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Gestoría Díaz,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Brutus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–Ávila,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Akí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Ávila,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…</a:t>
            </a: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5" name="4 Imagen" descr="C.O. 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2571744"/>
            <a:ext cx="4143372" cy="3107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7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Centros de FUNDABEM: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/>
            <a:endParaRPr lang="es-ES" dirty="0" smtClean="0"/>
          </a:p>
          <a:p>
            <a:pPr marL="457200" indent="-457200" fontAlgn="base">
              <a:buNone/>
            </a:pPr>
            <a:r>
              <a:rPr lang="es-ES" sz="2400" dirty="0" smtClean="0"/>
              <a:t> 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CENTRO PARA LA PROMOCIÓN DE LA AUTONOMÍA E INSERCIÓN SOCIOLABORAL “LALDEA”</a:t>
            </a:r>
          </a:p>
          <a:p>
            <a:pPr marL="457200" indent="-457200" fontAlgn="base">
              <a:buNone/>
            </a:pPr>
            <a:endParaRPr lang="es-E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CENTRO PARA LA PROMOCIÓN DE LA AUTONOMÍA E INSERCIÓN SOCIOLABORAL “FUNDABEM-NAVALUENGA”</a:t>
            </a:r>
          </a:p>
          <a:p>
            <a:pPr fontAlgn="base">
              <a:buNone/>
            </a:pPr>
            <a:endParaRPr lang="es-E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VIVIENDAS SUPERVISADAS: </a:t>
            </a: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3 EN ÁVILA CAPITAL 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sz="1800" dirty="0" smtClean="0">
                <a:solidFill>
                  <a:schemeClr val="accent5">
                    <a:lumMod val="50000"/>
                  </a:schemeClr>
                </a:solidFill>
              </a:rPr>
              <a:t>CENTRO CONCERTADO </a:t>
            </a:r>
          </a:p>
          <a:p>
            <a:pPr>
              <a:buNone/>
            </a:pPr>
            <a:r>
              <a:rPr lang="es-ES" sz="1800" dirty="0" smtClean="0">
                <a:solidFill>
                  <a:schemeClr val="accent5">
                    <a:lumMod val="50000"/>
                  </a:schemeClr>
                </a:solidFill>
              </a:rPr>
              <a:t>DE FORMACIÓN PROFESIONAL ESPECÍFICA.</a:t>
            </a:r>
            <a:endParaRPr lang="es-ES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4 Imagen" descr="DSC_0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885241"/>
            <a:ext cx="3136432" cy="2064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7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Servicios del centro “LALDEA”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1674912" cy="365760"/>
          </a:xfrm>
        </p:spPr>
        <p:txBody>
          <a:bodyPr/>
          <a:lstStyle/>
          <a:p>
            <a:r>
              <a:rPr lang="es-ES" dirty="0" smtClean="0"/>
              <a:t>www.fundabem.es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endParaRPr lang="es-ES" dirty="0" smtClean="0"/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Centro Ocupacional con 45 plazas autorizadas.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	Centro  Concertado de Formación Profesional Específica para la impartición del ciclo: “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Agrojardinería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y composiciones florales”.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Centro de Formación autorizado por el ECYL para desempleados.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Cursos de Formación para reciclaje de trabajadores con capacidades diferentes.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Programa de Itinerarios Personalizados  de Inserción para personas con discapacidad. Financiados por el FSE , Programa de Garantía Juvenil y Junta de Castilla y León.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Servicio de Atención psicosocial.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Servicio de Ocio de fin de semana. 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Servicio de Logopedia.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Servicio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de Apoyo  a Familias.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Servicio de Sensibilización Social.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Servicios para la Promoción de la Autonomía Personal.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Servicio de Voluntariado.</a:t>
            </a:r>
          </a:p>
          <a:p>
            <a:pPr fontAlgn="base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</a:p>
          <a:p>
            <a:endParaRPr lang="es-ES" dirty="0"/>
          </a:p>
        </p:txBody>
      </p:sp>
      <p:pic>
        <p:nvPicPr>
          <p:cNvPr id="6" name="5 Imagen" descr="FOTO-ONCE T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169" y="3717032"/>
            <a:ext cx="2508279" cy="1440160"/>
          </a:xfrm>
          <a:prstGeom prst="rect">
            <a:avLst/>
          </a:prstGeom>
        </p:spPr>
      </p:pic>
      <p:pic>
        <p:nvPicPr>
          <p:cNvPr id="7" name="6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Servicios del centro “FUNDABEM-NAVALUENGA”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8503920" cy="4572000"/>
          </a:xfrm>
        </p:spPr>
        <p:txBody>
          <a:bodyPr/>
          <a:lstStyle/>
          <a:p>
            <a:pPr fontAlgn="base">
              <a:buNone/>
            </a:pPr>
            <a:endParaRPr lang="es-E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Centro Ocupacional con 20 plazas autorizadas.</a:t>
            </a: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Servicio de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asesoramiento, formación y apoyo a familias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Servicio de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Ocio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para personas con capacidades diferentes a nivel intelectual.</a:t>
            </a: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Servicio para la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Promoción</a:t>
            </a:r>
          </a:p>
          <a:p>
            <a:pPr fontAlgn="base">
              <a:buNone/>
            </a:pP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 de la Autonomía Personal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fontAlgn="base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Servicio de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Voluntariado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fontAlgn="base">
              <a:buNone/>
            </a:pP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</a:rPr>
              <a:t>Difusión y Sensibilización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7" name="6 Imagen" descr="IMG_9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3214686"/>
            <a:ext cx="3262303" cy="244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7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9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Servicio de vivienda: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/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Vivienda Supervisada “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Fundabem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I”. 4 plazas.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Vivienda Supervisada “ Fundabem II”. 3 plazas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Vivienda Supervisada “ Fundabem III”. 4 plazas</a:t>
            </a:r>
          </a:p>
          <a:p>
            <a:pPr algn="ctr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 En proyecto Primera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vivienda en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ambito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 rural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en la provincia de Ávila.</a:t>
            </a:r>
            <a:endParaRPr lang="es-E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4437112"/>
            <a:ext cx="2558451" cy="168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6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Metodología de trabajo que aplica:</a:t>
            </a:r>
            <a:endParaRPr lang="es-ES" sz="28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La metodología base de todo el funcionamiento de la entidad versa en la PLANIFICACIÓN CENTRADA EN LA PERSONA,  complementando con:</a:t>
            </a:r>
          </a:p>
          <a:p>
            <a:pPr>
              <a:buNone/>
            </a:pP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	1. Empleo con Apoyo y Diseño de Itinerarios personalizados de inserción.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2. Lectura fácil.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3. Aplicación del uso de NNTT en el aprendizaje.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4. Ocio inclusivo.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5. Vida en la comunidad de referencia.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6. Familia como apoyo natural básico.</a:t>
            </a:r>
          </a:p>
          <a:p>
            <a:endParaRPr lang="es-ES" dirty="0"/>
          </a:p>
        </p:txBody>
      </p:sp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7" name="5 Imagen" descr="fondopc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Proyectos actuales: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Vivero “LALDEA”</a:t>
            </a:r>
          </a:p>
          <a:p>
            <a:pPr>
              <a:buNone/>
            </a:pP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Recogida y Clasificación de 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Ropa Usada y Calzado</a:t>
            </a:r>
          </a:p>
          <a:p>
            <a:pPr algn="r">
              <a:buNone/>
            </a:pP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>
              <a:buNone/>
            </a:pP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Viviendas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en el Ámbito Rural</a:t>
            </a:r>
          </a:p>
          <a:p>
            <a:pPr algn="r">
              <a:buNone/>
            </a:pP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“Proyecto Un Pueblo, un bosque”</a:t>
            </a:r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s-E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/>
          </a:p>
        </p:txBody>
      </p:sp>
      <p:pic>
        <p:nvPicPr>
          <p:cNvPr id="5" name="4 Imagen" descr="DSC_0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000504"/>
            <a:ext cx="3423894" cy="22112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4" name="Picture 6" descr="http://www.fundabem.es/images/Noticias/Contenedores_Rop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000108"/>
            <a:ext cx="2060473" cy="16430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7 Imagen" descr="Logo FUNDABEM 2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9" name="8 Imagen" descr="un pueblo un bosqu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2928934"/>
            <a:ext cx="2711719" cy="1457885"/>
          </a:xfrm>
          <a:prstGeom prst="rect">
            <a:avLst/>
          </a:prstGeom>
        </p:spPr>
      </p:pic>
      <p:pic>
        <p:nvPicPr>
          <p:cNvPr id="10" name="5 Imagen" descr="fondopc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Equipo de profesionales: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es-ES" dirty="0" smtClean="0"/>
              <a:t>        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Directora de Programas y Servicios.(1)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Psicólogo (1)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Trabajadora Social (1)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Preparadores Laborales (2)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Profesores de centro ocupacional (4)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Profesores de Formación Profesional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(3)</a:t>
            </a:r>
            <a:endParaRPr lang="es-E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Monitores de taller ( 2)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Monitor de vivienda (3)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Monitor de ocio (1)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Servicio de Administración. (2)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Técnico de comunicación (1)</a:t>
            </a:r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        Responsable de Calidad.(1)</a:t>
            </a:r>
          </a:p>
          <a:p>
            <a:pPr marL="514350" indent="-514350">
              <a:buAutoNum type="arabicPeriod"/>
            </a:pPr>
            <a:endParaRPr lang="es-ES" dirty="0" smtClean="0"/>
          </a:p>
          <a:p>
            <a:pPr marL="514350" indent="-514350">
              <a:buAutoNum type="arabicPeriod"/>
            </a:pPr>
            <a:endParaRPr lang="es-ES" dirty="0"/>
          </a:p>
        </p:txBody>
      </p:sp>
      <p:pic>
        <p:nvPicPr>
          <p:cNvPr id="6" name="5 Imagen" descr="DSC_0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3714752"/>
            <a:ext cx="3357554" cy="223836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6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Publicaciones </a:t>
            </a:r>
            <a:r>
              <a:rPr lang="es-ES" sz="2400" dirty="0" smtClean="0"/>
              <a:t>e investigaciones de la Fundación:</a:t>
            </a:r>
            <a:endParaRPr lang="es-ES" sz="24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endParaRPr lang="es-ES" dirty="0" smtClean="0"/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FUNDABEM ha desarrollado la investigación sobre  la “ Situación de la Mujer con Discapacidad en la provincia de Ávila” para el Real Patronato sobre Discapacidad.</a:t>
            </a:r>
          </a:p>
          <a:p>
            <a:pPr>
              <a:buNone/>
            </a:pP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Colabora en investigaciones en materia de discapacidad con el Instituto Universitario de Integración en la Comunidad de la Universidad de Salamanca. (INICO)</a:t>
            </a:r>
          </a:p>
          <a:p>
            <a:pPr>
              <a:buNone/>
            </a:pP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Colabora junto con Fundación Alma Tecnológica en el diseño de un Máster  para la Universidad Carlos III de Madrid</a:t>
            </a: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Ha publicado el DVD “ Habilidades Sociales” dentro del programa Europeo EQUAL.</a:t>
            </a:r>
          </a:p>
          <a:p>
            <a:pPr>
              <a:buNone/>
            </a:pP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Ha publicado la “Guía para un uso no discriminatorio del Lenguaje”.</a:t>
            </a:r>
          </a:p>
          <a:p>
            <a:pPr>
              <a:buNone/>
            </a:pP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Ha publicado el “Manual del Ciudadano”, para el Excmo. Ayuntamiento de Ávila.</a:t>
            </a: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 Publica mensualmente el “Boletín de FUNDABEM”.</a:t>
            </a:r>
          </a:p>
          <a:p>
            <a:pPr>
              <a:buNone/>
            </a:pPr>
            <a:endParaRPr lang="es-ES" sz="3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3400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pPr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5 Imagen" descr="Logo FUNDABEM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7" name="5 Imagen" descr="fondopc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Jornadas </a:t>
            </a:r>
            <a:r>
              <a:rPr lang="es-ES" dirty="0" smtClean="0"/>
              <a:t>y Premios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/>
          </a:p>
          <a:p>
            <a:pPr algn="ctr">
              <a:buNone/>
            </a:pP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Fundabem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organiza y ha organizado diferentes jornadas formativas en materia de discapacidad a lo largo de sus 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18 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años de vida, así como ha participado en diferentes foros donde ha sido invitado mostrando su experiencia dentro del sector.</a:t>
            </a:r>
          </a:p>
          <a:p>
            <a:pPr algn="ctr">
              <a:buNone/>
            </a:pP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En 2018, 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Fundabem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recibió el Premio Provincial 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Colectivo“Pablo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Iglesias”</a:t>
            </a:r>
            <a:endParaRPr lang="es-E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s-ES" sz="1800" dirty="0" smtClean="0">
                <a:solidFill>
                  <a:schemeClr val="accent5">
                    <a:lumMod val="50000"/>
                  </a:schemeClr>
                </a:solidFill>
              </a:rPr>
              <a:t>Igualmente </a:t>
            </a:r>
            <a:r>
              <a:rPr lang="es-ES" sz="1800" dirty="0" smtClean="0">
                <a:solidFill>
                  <a:schemeClr val="accent5">
                    <a:lumMod val="50000"/>
                  </a:schemeClr>
                </a:solidFill>
              </a:rPr>
              <a:t>desarrolla jornadas de puertas abiertas en sus centros y colabora en diferentes campañas de sensibilización con diferentes colectivos.</a:t>
            </a:r>
            <a:endParaRPr lang="es-ES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572008"/>
            <a:ext cx="2448272" cy="137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6 Imagen" descr="Logo FUNDABEM 2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8" name="5 Imagen" descr="fondopc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www.fundabem.es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Fundación Abulense para el Empleo ( FUNDABEM)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Fecha de constitución: 19 de julio de 2000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Ámbito de actuación : Provincia de Ávila.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Dirección sede Central: C/ Rio Tera nº 17. C.P 05004 Ávila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Teléfono: 920223947/920351054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Mail: </a:t>
            </a:r>
            <a:r>
              <a:rPr lang="es-ES" sz="2600" u="sng" dirty="0" smtClean="0">
                <a:solidFill>
                  <a:schemeClr val="accent5">
                    <a:lumMod val="50000"/>
                  </a:schemeClr>
                </a:solidFill>
                <a:hlinkClick r:id="rId2"/>
              </a:rPr>
              <a:t>fundabem@yahoo.es</a:t>
            </a: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Web: </a:t>
            </a: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www.fundabem.es</a:t>
            </a: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Certificado de Calidad en la norma UNE ISO </a:t>
            </a: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9001:2015</a:t>
            </a:r>
            <a:endParaRPr lang="es-ES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s-ES" sz="2600" dirty="0" smtClean="0">
                <a:solidFill>
                  <a:schemeClr val="accent5">
                    <a:lumMod val="50000"/>
                  </a:schemeClr>
                </a:solidFill>
              </a:rPr>
              <a:t>Presidente: D. Fernando García González.</a:t>
            </a:r>
          </a:p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8" name="7 Imagen" descr="Logo FUNDABEM 2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5786454"/>
            <a:ext cx="1928826" cy="907683"/>
          </a:xfrm>
          <a:prstGeom prst="rect">
            <a:avLst/>
          </a:prstGeom>
        </p:spPr>
      </p:pic>
      <p:pic>
        <p:nvPicPr>
          <p:cNvPr id="9" name="5 Imagen" descr="fondopc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42876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427</TotalTime>
  <Words>849</Words>
  <Application>Microsoft Office PowerPoint</Application>
  <PresentationFormat>Presentación en pantalla (4:3)</PresentationFormat>
  <Paragraphs>208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Civil</vt:lpstr>
      <vt:lpstr>Diapositiva 1</vt:lpstr>
      <vt:lpstr>MISIÓN </vt:lpstr>
      <vt:lpstr>Patronato.</vt:lpstr>
      <vt:lpstr>Entidades a las que pertenece:</vt:lpstr>
      <vt:lpstr>Administraciones para las que presta actualmente  sus servicios.</vt:lpstr>
      <vt:lpstr>Desarrolla o ha desarrollado proyectos cofinanciados por:</vt:lpstr>
      <vt:lpstr>  Donantes más destacados:</vt:lpstr>
      <vt:lpstr>Empresas colaboradoras más destacadas:</vt:lpstr>
      <vt:lpstr>Centros de FUNDABEM:</vt:lpstr>
      <vt:lpstr>Servicios del centro “LALDEA”</vt:lpstr>
      <vt:lpstr>Servicios del centro “FUNDABEM-NAVALUENGA”</vt:lpstr>
      <vt:lpstr>Servicio de vivienda:</vt:lpstr>
      <vt:lpstr>Metodología de trabajo que aplica:</vt:lpstr>
      <vt:lpstr>Proyectos actuales:</vt:lpstr>
      <vt:lpstr>Equipo de profesionales:</vt:lpstr>
      <vt:lpstr> Publicaciones e investigaciones de la Fundación:</vt:lpstr>
      <vt:lpstr>Jornadas y Premios: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pilar</cp:lastModifiedBy>
  <cp:revision>64</cp:revision>
  <dcterms:created xsi:type="dcterms:W3CDTF">2015-11-25T08:29:19Z</dcterms:created>
  <dcterms:modified xsi:type="dcterms:W3CDTF">2019-02-11T08:53:06Z</dcterms:modified>
</cp:coreProperties>
</file>